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0" r:id="rId9"/>
    <p:sldId id="261" r:id="rId10"/>
    <p:sldId id="262" r:id="rId11"/>
    <p:sldId id="265" r:id="rId12"/>
    <p:sldId id="263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34" d="100"/>
          <a:sy n="34" d="100"/>
        </p:scale>
        <p:origin x="-13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5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9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3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3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7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01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19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39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9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90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8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20A-779E-4349-8C70-4D313B2A7E1F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59AA-3483-4540-901F-5B30B5B7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219" y="46064"/>
            <a:ext cx="9144000" cy="2387600"/>
          </a:xfrm>
        </p:spPr>
        <p:txBody>
          <a:bodyPr/>
          <a:lstStyle/>
          <a:p>
            <a:r>
              <a:rPr lang="ru-RU" dirty="0" smtClean="0"/>
              <a:t>Исследовательский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тему: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432" y="2878763"/>
            <a:ext cx="11178448" cy="1655762"/>
          </a:xfrm>
        </p:spPr>
        <p:txBody>
          <a:bodyPr/>
          <a:lstStyle/>
          <a:p>
            <a:r>
              <a:rPr lang="ru-RU" sz="3500" b="1" dirty="0" smtClean="0"/>
              <a:t>«Достопримечательности </a:t>
            </a:r>
            <a:r>
              <a:rPr lang="ru-RU" sz="3500" b="1" dirty="0"/>
              <a:t>города </a:t>
            </a:r>
            <a:r>
              <a:rPr lang="ru-RU" sz="3500" b="1" dirty="0" smtClean="0"/>
              <a:t>Солнечногорска»</a:t>
            </a:r>
            <a:endParaRPr lang="ru-RU" sz="3500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6733" y="5411450"/>
            <a:ext cx="4454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выполнили учащиеся 3 класса </a:t>
            </a:r>
          </a:p>
          <a:p>
            <a:r>
              <a:rPr lang="ru-RU" sz="2200" dirty="0"/>
              <a:t>р</a:t>
            </a:r>
            <a:r>
              <a:rPr lang="ru-RU" sz="2200" dirty="0" smtClean="0"/>
              <a:t>уководитель Софронова Л. Н.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946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214422"/>
            <a:ext cx="11771086" cy="6413552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782" y="-69745"/>
            <a:ext cx="2929824" cy="1325563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Путевой дворец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353" y="3346826"/>
            <a:ext cx="2260184" cy="301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615" y="3301004"/>
            <a:ext cx="2255907" cy="300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397" y="3249481"/>
            <a:ext cx="2333192" cy="3110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6570" y="1039376"/>
            <a:ext cx="2381750" cy="184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t="18660"/>
          <a:stretch/>
        </p:blipFill>
        <p:spPr>
          <a:xfrm>
            <a:off x="8854619" y="1015145"/>
            <a:ext cx="1959774" cy="187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s://www.tourprom.ru/site_media/images/upload/2015/12/7/poiphoto/putevoi-dvorets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14" y="957071"/>
            <a:ext cx="2571710" cy="1848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499388" y="-21937"/>
            <a:ext cx="3409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/>
              <a:t>Музыкальная школа</a:t>
            </a:r>
            <a:endParaRPr lang="ru-RU" sz="2800" u="sng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213994" y="-101900"/>
            <a:ext cx="3384080" cy="148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/>
              <a:t>Храм Архангела Михаила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30826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Результаты нашей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057" y="1840353"/>
            <a:ext cx="5300472" cy="3975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8403" y="1386719"/>
            <a:ext cx="3433990" cy="4578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10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Экскурсия в «Путевой дворец»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618" y="1702691"/>
            <a:ext cx="4873897" cy="3655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268" y="1732740"/>
            <a:ext cx="4833832" cy="3625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0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9008" y="321582"/>
            <a:ext cx="10997184" cy="6398532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349" y="1741782"/>
            <a:ext cx="6232501" cy="467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08303" y="606829"/>
            <a:ext cx="1057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Перед зданием музея установлен бюст</a:t>
            </a: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</a:rPr>
              <a:t>В. Н. Татищева - известного государственного деятеля, сподвижника Петра I. </a:t>
            </a:r>
          </a:p>
        </p:txBody>
      </p:sp>
    </p:spTree>
    <p:extLst>
      <p:ext uri="{BB962C8B-B14F-4D97-AF65-F5344CB8AC3E}">
        <p14:creationId xmlns:p14="http://schemas.microsoft.com/office/powerpoint/2010/main" xmlns="" val="39774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Цель проекта:	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Ознакомление с историей родного города.</a:t>
            </a:r>
          </a:p>
          <a:p>
            <a:r>
              <a:rPr lang="ru-RU" dirty="0" smtClean="0"/>
              <a:t>Знакомство с достопримечательностями города и окружающей природой.</a:t>
            </a:r>
          </a:p>
          <a:p>
            <a:r>
              <a:rPr lang="ru-RU" dirty="0" smtClean="0"/>
              <a:t>Воспитание чувства гордости за город, в котором мы живём.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7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Задачи проекта:	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Знакомство с прошлым и настоящим родного города, с основными достопримечательностями;</a:t>
            </a:r>
          </a:p>
          <a:p>
            <a:pPr lvl="0"/>
            <a:r>
              <a:rPr lang="ru-RU" dirty="0"/>
              <a:t>с</a:t>
            </a:r>
            <a:r>
              <a:rPr lang="ru-RU" dirty="0" smtClean="0"/>
              <a:t>равнить, проанализировать информацию и сделать выводы;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одготовить и оформить результаты  проекта в виде мини-альбомов по основным достопримечательностям и выступить перед учащимися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9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Гипотеза: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предполагаем, </a:t>
            </a:r>
            <a:r>
              <a:rPr lang="ru-RU" dirty="0"/>
              <a:t>что в городе </a:t>
            </a:r>
            <a:r>
              <a:rPr lang="ru-RU" dirty="0" smtClean="0"/>
              <a:t>Солнечногорске </a:t>
            </a:r>
            <a:r>
              <a:rPr lang="ru-RU" dirty="0"/>
              <a:t>есть </a:t>
            </a:r>
            <a:r>
              <a:rPr lang="ru-RU" dirty="0" smtClean="0"/>
              <a:t>малознакомые  природные </a:t>
            </a:r>
            <a:r>
              <a:rPr lang="ru-RU" dirty="0"/>
              <a:t>и культурные объекты, которые являются достопримечательностями, которые могут заинтересовать </a:t>
            </a:r>
            <a:r>
              <a:rPr lang="ru-RU" dirty="0" smtClean="0"/>
              <a:t>жителей и гостей.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Мой родной Солнечногорск</a:t>
            </a:r>
            <a:endParaRPr lang="ru-RU" dirty="0"/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5056" y="1690688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43712" y="1436752"/>
            <a:ext cx="6181344" cy="4351338"/>
          </a:xfrm>
        </p:spPr>
        <p:txBody>
          <a:bodyPr>
            <a:normAutofit/>
          </a:bodyPr>
          <a:lstStyle/>
          <a:p>
            <a:r>
              <a:rPr lang="ru-RU" sz="2000" dirty="0">
                <a:cs typeface="Times New Roman" pitchFamily="18" charset="0"/>
              </a:rPr>
              <a:t>р</a:t>
            </a:r>
            <a:r>
              <a:rPr lang="ru-RU" sz="2000" dirty="0" smtClean="0">
                <a:cs typeface="Times New Roman" pitchFamily="18" charset="0"/>
              </a:rPr>
              <a:t>анее здесь было село Солнечная Гора, основанное в начале 18 века </a:t>
            </a:r>
          </a:p>
          <a:p>
            <a:r>
              <a:rPr lang="ru-RU" sz="2000" dirty="0" smtClean="0">
                <a:cs typeface="Times New Roman" pitchFamily="18" charset="0"/>
              </a:rPr>
              <a:t>с конца 18 века — деревня </a:t>
            </a:r>
            <a:r>
              <a:rPr lang="ru-RU" sz="2000" dirty="0" err="1" smtClean="0">
                <a:cs typeface="Times New Roman" pitchFamily="18" charset="0"/>
              </a:rPr>
              <a:t>Солнышная</a:t>
            </a:r>
            <a:endParaRPr lang="ru-RU" sz="2000" dirty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позднее в этой местности появился посёлок Подсолнечный, основанный в 1851 году при строительстве железной дороги Санкт-Петербург — Москва.</a:t>
            </a:r>
          </a:p>
          <a:p>
            <a:r>
              <a:rPr lang="ru-RU" sz="2000" dirty="0" smtClean="0">
                <a:cs typeface="Times New Roman" pitchFamily="18" charset="0"/>
              </a:rPr>
              <a:t>В 1938 году в результате слияния посёлка Подсолнечного и села Солнечная Гора был образован посёлок </a:t>
            </a:r>
            <a:r>
              <a:rPr lang="ru-RU" sz="2000" dirty="0" err="1" smtClean="0">
                <a:cs typeface="Times New Roman" pitchFamily="18" charset="0"/>
              </a:rPr>
              <a:t>Солнечногорский</a:t>
            </a:r>
            <a:endParaRPr lang="ru-RU" sz="2000" dirty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 В 1938 году посёлок получил статус города и современное название- СОЛНЕЧНОГОРСК.</a:t>
            </a:r>
          </a:p>
        </p:txBody>
      </p:sp>
    </p:spTree>
    <p:extLst>
      <p:ext uri="{BB962C8B-B14F-4D97-AF65-F5344CB8AC3E}">
        <p14:creationId xmlns:p14="http://schemas.microsoft.com/office/powerpoint/2010/main" xmlns="" val="2195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219456"/>
            <a:ext cx="12057888" cy="6522719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908" y="219456"/>
            <a:ext cx="563593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/>
              <a:t>Монумент Великой Отечественной войны "Скорбящая мать"</a:t>
            </a:r>
            <a:endParaRPr lang="ru-RU" sz="2400" u="sng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7" b="5320"/>
          <a:stretch/>
        </p:blipFill>
        <p:spPr>
          <a:xfrm>
            <a:off x="7674864" y="446127"/>
            <a:ext cx="3048000" cy="3023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16992" y="1339738"/>
            <a:ext cx="6108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В конце ноября 1941 г. здесь держали оборону воины 289-го артиллерийского противотанкового полка под командованием майора Н.К. Ефременко. Освобожден Солнечногорск 12 декабря 1941 г. войсками 20-й армии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" name="Picture 2" descr="C:\Documents and Settings\Власова Г И\Рабочий стол\10,Ксения\сайт\для инфы\музей им.бло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55940" y="3892813"/>
            <a:ext cx="4016648" cy="2677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0884" y="3330399"/>
            <a:ext cx="61358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/>
              <a:t>Музей им. Блока в селе Тараканово </a:t>
            </a:r>
            <a:endParaRPr lang="ru-RU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5488" y="4416088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Музей-заповедник создан в 1981 году, заповедная территория 307 га, включает территорию усадьбы </a:t>
            </a:r>
            <a:r>
              <a:rPr lang="ru-RU" sz="2000" dirty="0" err="1"/>
              <a:t>Шахматово</a:t>
            </a:r>
            <a:r>
              <a:rPr lang="ru-RU" sz="2000" dirty="0"/>
              <a:t> и села Тараканово, где в церкви Михаила Архангела Александр Блок венчался с Любовью Менделеевой.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4394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408" y="365125"/>
            <a:ext cx="10997184" cy="5900928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</p:spPr>
        <p:txBody>
          <a:bodyPr/>
          <a:lstStyle/>
          <a:p>
            <a:r>
              <a:rPr lang="ru-RU" b="1" dirty="0" smtClean="0"/>
              <a:t>Набережная озера </a:t>
            </a:r>
            <a:r>
              <a:rPr lang="ru-RU" b="1" dirty="0" err="1" smtClean="0"/>
              <a:t>Сенеж</a:t>
            </a:r>
            <a:endParaRPr lang="ru-RU" b="1" dirty="0" smtClean="0"/>
          </a:p>
        </p:txBody>
      </p:sp>
      <p:pic>
        <p:nvPicPr>
          <p:cNvPr id="10" name="Picture 2" descr="C:\Documents and Settings\Власова Г И\Рабочий стол\10,Ксения\сайт\для инфы\06ea1f66b314fa8fc70de1669182a2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223" y="2723114"/>
            <a:ext cx="4479481" cy="3359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s://gulaytour.ru/wp-content/uploads/2018/03/lake_Senezh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704056"/>
            <a:ext cx="5063993" cy="3337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223" y="1548057"/>
            <a:ext cx="10441369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общественное пространство уже стало центром притяжения местных жителей и туристов, местом проведения крупных культурно-массовых мероприятий. Отличное место для отдыха и занятий спортом.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779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0" y="214422"/>
            <a:ext cx="11771086" cy="6413552"/>
          </a:xfrm>
          <a:prstGeom prst="roundRect">
            <a:avLst/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255" y="3279035"/>
            <a:ext cx="2356336" cy="3162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159" y="3195978"/>
            <a:ext cx="2383677" cy="3178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2" name="Picture 2" descr="https://solreg.ru/upload/iblock/f4c/f4c429b318637ef7af63c6495deab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18055" y="6111118"/>
            <a:ext cx="394742" cy="26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095" y="3195978"/>
            <a:ext cx="2450428" cy="3267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 descr="http://insolnechnogorsk.ru/upload/resizeproxy/720_/8e2f51465eeceb9ec90a5d1a37553584.jpg?15029676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663" y="1081912"/>
            <a:ext cx="2586060" cy="172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https://im0-tub-ru.yandex.net/i?id=0d470fd43896ee0c268fc2a56922b273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21" y="1081912"/>
            <a:ext cx="2644810" cy="1760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2" name="Picture 12" descr="https://dic.academic.ru/pictures/wiki/files/83/Solnechnogorsk_monument_for_locals_wa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2867" y="1081912"/>
            <a:ext cx="2275965" cy="170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84782" y="-69745"/>
            <a:ext cx="2929824" cy="1325563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Музей «А. Блока»</a:t>
            </a:r>
            <a:endParaRPr lang="ru-RU" sz="2800" u="sng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171071" y="-21939"/>
            <a:ext cx="37146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u="sng" dirty="0" smtClean="0"/>
              <a:t>Екатерининский канал</a:t>
            </a:r>
            <a:endParaRPr lang="ru-RU" sz="2800" u="sng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13994" y="-101900"/>
            <a:ext cx="3384080" cy="148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/>
              <a:t>Памятники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42065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1257" y="159656"/>
            <a:ext cx="11669485" cy="6458857"/>
          </a:xfrm>
          <a:prstGeom prst="roundRect">
            <a:avLst>
              <a:gd name="adj" fmla="val 16667"/>
            </a:avLst>
          </a:prstGeom>
          <a:solidFill>
            <a:srgbClr val="F2F2F2">
              <a:alpha val="6509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0553" y="3209194"/>
            <a:ext cx="2424833" cy="3233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593" y="3389576"/>
            <a:ext cx="2169650" cy="2892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012" y="3293609"/>
            <a:ext cx="2298211" cy="3064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0" descr="http://solreg.ru/userdata/skor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435" y="1103992"/>
            <a:ext cx="2358518" cy="1888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https://im0-tub-ru.yandex.net/i?id=71865cc193472d983fc93b228496da34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34" b="8137"/>
          <a:stretch/>
        </p:blipFill>
        <p:spPr bwMode="auto">
          <a:xfrm>
            <a:off x="4523784" y="1103992"/>
            <a:ext cx="2946400" cy="188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mygeografi.ru/wp-content/uploads/2021/01/priroda-na-istrinskom-vodohranilishch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5015" y="1103992"/>
            <a:ext cx="2398939" cy="179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84782" y="-69745"/>
            <a:ext cx="292982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Памятник «Вечный огонь»</a:t>
            </a:r>
            <a:endParaRPr lang="ru-RU" sz="2800" u="sng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499388" y="-21937"/>
            <a:ext cx="3409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/>
              <a:t>Водонапорные башни</a:t>
            </a:r>
            <a:endParaRPr lang="ru-RU" sz="2800" u="sng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743967" y="-101900"/>
            <a:ext cx="3978006" cy="148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err="1" smtClean="0"/>
              <a:t>Истринское</a:t>
            </a:r>
            <a:r>
              <a:rPr lang="ru-RU" sz="2400" b="1" u="sng" dirty="0" smtClean="0"/>
              <a:t> водохранилище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1575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302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Исследовательский проект на тему: </vt:lpstr>
      <vt:lpstr>Цель проекта: </vt:lpstr>
      <vt:lpstr>Задачи проекта: </vt:lpstr>
      <vt:lpstr>Гипотеза:</vt:lpstr>
      <vt:lpstr>Мой родной Солнечногорск</vt:lpstr>
      <vt:lpstr>Монумент Великой Отечественной войны "Скорбящая мать"</vt:lpstr>
      <vt:lpstr>Набережная озера Сенеж</vt:lpstr>
      <vt:lpstr>Музей «А. Блока»</vt:lpstr>
      <vt:lpstr>Памятник «Вечный огонь»</vt:lpstr>
      <vt:lpstr>Путевой дворец</vt:lpstr>
      <vt:lpstr>Результаты нашей работы</vt:lpstr>
      <vt:lpstr>Экскурсия в «Путевой дворец»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на тему:</dc:title>
  <dc:creator>MariyaSRG</dc:creator>
  <cp:lastModifiedBy>Лидия Николаевна</cp:lastModifiedBy>
  <cp:revision>21</cp:revision>
  <dcterms:created xsi:type="dcterms:W3CDTF">2021-05-15T18:01:33Z</dcterms:created>
  <dcterms:modified xsi:type="dcterms:W3CDTF">2021-05-17T18:04:26Z</dcterms:modified>
</cp:coreProperties>
</file>